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sldIdLst>
    <p:sldId id="256" r:id="rId2"/>
    <p:sldId id="349" r:id="rId3"/>
    <p:sldId id="333" r:id="rId4"/>
    <p:sldId id="346" r:id="rId5"/>
    <p:sldId id="332" r:id="rId6"/>
    <p:sldId id="341" r:id="rId7"/>
    <p:sldId id="336" r:id="rId8"/>
    <p:sldId id="334" r:id="rId9"/>
    <p:sldId id="342" r:id="rId10"/>
    <p:sldId id="337" r:id="rId11"/>
    <p:sldId id="338" r:id="rId12"/>
    <p:sldId id="339" r:id="rId13"/>
    <p:sldId id="340" r:id="rId14"/>
    <p:sldId id="344" r:id="rId15"/>
    <p:sldId id="345" r:id="rId16"/>
    <p:sldId id="347" r:id="rId17"/>
    <p:sldId id="348" r:id="rId18"/>
    <p:sldId id="315" r:id="rId19"/>
    <p:sldId id="316" r:id="rId20"/>
    <p:sldId id="323" r:id="rId21"/>
    <p:sldId id="324" r:id="rId22"/>
    <p:sldId id="326" r:id="rId23"/>
    <p:sldId id="327" r:id="rId24"/>
    <p:sldId id="328" r:id="rId25"/>
    <p:sldId id="317" r:id="rId26"/>
    <p:sldId id="329" r:id="rId27"/>
    <p:sldId id="350" r:id="rId28"/>
    <p:sldId id="351" r:id="rId29"/>
    <p:sldId id="353" r:id="rId30"/>
    <p:sldId id="352" r:id="rId31"/>
    <p:sldId id="355" r:id="rId32"/>
    <p:sldId id="356" r:id="rId33"/>
    <p:sldId id="318" r:id="rId34"/>
    <p:sldId id="354" r:id="rId35"/>
    <p:sldId id="330" r:id="rId36"/>
    <p:sldId id="322" r:id="rId37"/>
    <p:sldId id="359" r:id="rId38"/>
    <p:sldId id="331" r:id="rId39"/>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8" autoAdjust="0"/>
  </p:normalViewPr>
  <p:slideViewPr>
    <p:cSldViewPr>
      <p:cViewPr varScale="1">
        <p:scale>
          <a:sx n="71" d="100"/>
          <a:sy n="71" d="100"/>
        </p:scale>
        <p:origin x="1579"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262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69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30/6/2021</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30/6/2021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30/6/2021</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30/6/2021</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30/6/2021</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30/6/2021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30/6/2021</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30/6/2021</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Fully Connected 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30/6/2021</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(71)</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(34)</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86" y="1223507"/>
            <a:ext cx="8096250" cy="2509837"/>
          </a:xfrm>
          <a:prstGeom prst="rect">
            <a:avLst/>
          </a:prstGeom>
        </p:spPr>
      </p:pic>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1200329"/>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Backbone Networks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Possible network architectures that can be used as a backbone in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for feature extraction.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Resnet(50,101,152): </a:t>
            </a:r>
            <a:r>
              <a:rPr lang="en-US" sz="1600" dirty="0">
                <a:latin typeface="Times New Roman" panose="02020603050405020304" pitchFamily="18" charset="0"/>
                <a:cs typeface="Times New Roman" panose="02020603050405020304" pitchFamily="18" charset="0"/>
              </a:rPr>
              <a:t>Recommended by the creators of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utilizes the feed forward modules called residual blocks. Having a replica of the input itself at the output, the learning algorithm only learns the differences between original input/output, which accelerates training significantly.</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VGGNet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 simple Fully Convolutional Neural Network, where the lower layers can extract strong features, while the higher layers process pixel of the image.</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There are other Networks that can be used as backbone such as </a:t>
            </a:r>
            <a:r>
              <a:rPr lang="en-US" sz="1600" dirty="0" err="1">
                <a:latin typeface="Times New Roman" panose="02020603050405020304" pitchFamily="18" charset="0"/>
                <a:cs typeface="Times New Roman" panose="02020603050405020304" pitchFamily="18" charset="0"/>
              </a:rPr>
              <a:t>DenseNet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759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30/6/2021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82" y="1851977"/>
            <a:ext cx="9166860" cy="3291840"/>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21890</TotalTime>
  <Words>2181</Words>
  <Application>Microsoft Office PowerPoint</Application>
  <PresentationFormat>Προσαρμογή</PresentationFormat>
  <Paragraphs>473</Paragraphs>
  <Slides>38</Slides>
  <Notes>34</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38</vt:i4>
      </vt:variant>
    </vt:vector>
  </HeadingPairs>
  <TitlesOfParts>
    <vt:vector size="44"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446</cp:revision>
  <cp:lastPrinted>1601-01-01T00:00:00Z</cp:lastPrinted>
  <dcterms:created xsi:type="dcterms:W3CDTF">2017-02-07T19:46:19Z</dcterms:created>
  <dcterms:modified xsi:type="dcterms:W3CDTF">2021-06-30T12:59:29Z</dcterms:modified>
</cp:coreProperties>
</file>